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KARLA VALENCIA GIRON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4575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6334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913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575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0108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0100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5012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7153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1547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1131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0531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KARLA VALENCIA GIRON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9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7" r:id="rId8"/>
    <p:sldLayoutId id="2147483744" r:id="rId9"/>
    <p:sldLayoutId id="2147483745" r:id="rId10"/>
    <p:sldLayoutId id="2147483746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3" name="Picture 22" descr="Diseño abstracto de pétalos de flores en colores pastel">
            <a:extLst>
              <a:ext uri="{FF2B5EF4-FFF2-40B4-BE49-F238E27FC236}">
                <a16:creationId xmlns:a16="http://schemas.microsoft.com/office/drawing/2014/main" id="{61E11320-70CA-A585-C4AE-79BDC43B2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025" r="6" b="6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s-ES" sz="5200" dirty="0">
                <a:solidFill>
                  <a:srgbClr val="FFFFFF"/>
                </a:solidFill>
                <a:cs typeface="Sabon Next LT"/>
              </a:rPr>
              <a:t>Reporte de fundamentos de programación.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s-ES" sz="2200" dirty="0">
                <a:solidFill>
                  <a:srgbClr val="FFFFFF"/>
                </a:solidFill>
              </a:rPr>
              <a:t>Valencia Girón Karla</a:t>
            </a:r>
          </a:p>
          <a:p>
            <a:r>
              <a:rPr lang="es-ES" sz="2200" dirty="0">
                <a:solidFill>
                  <a:srgbClr val="FFFFFF"/>
                </a:solidFill>
              </a:rPr>
              <a:t>1TM13</a:t>
            </a:r>
          </a:p>
          <a:p>
            <a:r>
              <a:rPr lang="es-ES" sz="2200" dirty="0">
                <a:solidFill>
                  <a:srgbClr val="FFFFFF"/>
                </a:solidFill>
              </a:rPr>
              <a:t>14-Febrero-2024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BAE17-5990-87F7-FE47-FFEDCDA6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A51A4-CE95-85B3-6729-86F65B6C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3E12-C301-9EA3-E061-A2A54C054BE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>
                <a:cs typeface="Sabon Next LT"/>
              </a:rPr>
              <a:t>Clase 3 python 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5D5D47-D11B-D8D3-D4AB-2FE589836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96" y="1949450"/>
            <a:ext cx="8334207" cy="41957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A3545-6260-1485-7193-96E7CB6A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E3D38-5A61-B2BD-4979-E4157098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</p:spTree>
    <p:extLst>
      <p:ext uri="{BB962C8B-B14F-4D97-AF65-F5344CB8AC3E}">
        <p14:creationId xmlns:p14="http://schemas.microsoft.com/office/powerpoint/2010/main" val="3139267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6D26-75BC-0506-6E12-F9DCE3D854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>
                <a:cs typeface="Sabon Next LT"/>
              </a:rPr>
              <a:t>C++,</a:t>
            </a:r>
            <a:r>
              <a:rPr lang="en-US" err="1">
                <a:cs typeface="Sabon Next LT"/>
              </a:rPr>
              <a:t>python,matlab,octave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F57C1-E5E6-1A71-230E-B66A4E2B5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Vota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tu</a:t>
            </a:r>
            <a:r>
              <a:rPr lang="en-US"/>
              <a:t> </a:t>
            </a:r>
            <a:r>
              <a:rPr lang="en-US" err="1"/>
              <a:t>favorito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Python</a:t>
            </a:r>
          </a:p>
          <a:p>
            <a:pPr marL="0" indent="0">
              <a:buNone/>
            </a:pPr>
            <a:r>
              <a:rPr lang="en-US"/>
              <a:t>¿</a:t>
            </a:r>
            <a:r>
              <a:rPr lang="en-US" err="1"/>
              <a:t>por</a:t>
            </a:r>
            <a:r>
              <a:rPr lang="en-US"/>
              <a:t> que </a:t>
            </a:r>
            <a:r>
              <a:rPr lang="en-US" err="1"/>
              <a:t>votaron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 es ? Se me </a:t>
            </a:r>
            <a:r>
              <a:rPr lang="en-US" err="1"/>
              <a:t>hizómas</a:t>
            </a:r>
            <a:r>
              <a:rPr lang="en-US"/>
              <a:t> </a:t>
            </a:r>
            <a:r>
              <a:rPr lang="en-US" err="1"/>
              <a:t>facil</a:t>
            </a:r>
            <a:r>
              <a:rPr lang="en-US"/>
              <a:t> de </a:t>
            </a:r>
            <a:r>
              <a:rPr lang="en-US" err="1"/>
              <a:t>utlizar</a:t>
            </a:r>
            <a:r>
              <a:rPr lang="en-US"/>
              <a:t> y </a:t>
            </a:r>
            <a:r>
              <a:rPr lang="en-US" err="1"/>
              <a:t>aprender</a:t>
            </a:r>
            <a:r>
              <a:rPr lang="en-US"/>
              <a:t> 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8CB57-EB07-E577-65CB-FCF88B2A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1C4A8-2F64-7FC4-7C90-645CC864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dirty="0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5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CEC9-3A05-BBD4-457F-E0D7FB37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Memoria ram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3A4C7-FF5A-0CC2-CEC6-541974A73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F3782-EF6D-95AB-134A-DA28BBA3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80A95C-4DE2-D657-8D08-65787A10D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17" t="71036" r="51848" b="14570"/>
          <a:stretch/>
        </p:blipFill>
        <p:spPr>
          <a:xfrm>
            <a:off x="1054406" y="1604394"/>
            <a:ext cx="6151967" cy="4675646"/>
          </a:xfrm>
        </p:spPr>
      </p:pic>
    </p:spTree>
    <p:extLst>
      <p:ext uri="{BB962C8B-B14F-4D97-AF65-F5344CB8AC3E}">
        <p14:creationId xmlns:p14="http://schemas.microsoft.com/office/powerpoint/2010/main" val="241910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6298-D3C0-AE36-D7BE-2CD8ADC0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24446D-1282-94ED-9362-F0E3A1480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433" y="1949450"/>
            <a:ext cx="7459134" cy="41957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A2A6F-2E34-CC5F-E726-58D78865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9142F-6583-AF9F-D1A9-0B249E6E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03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E374-3A7E-2B3C-7796-6F04B547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Clase 4 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7684E3-10B9-5BE6-2E87-A9EE00134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433" y="1949450"/>
            <a:ext cx="7459134" cy="41957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2E435-41AA-9DA7-5CEF-9AE4D218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5419A-1AAD-FD30-5AE2-2F74A1F8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7346-BBEB-86CF-DA91-76590D0D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4AA177-A7A9-8FB9-4B61-3D1591B32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38" y="2136356"/>
            <a:ext cx="5566744" cy="3131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8BB98-65D0-7E41-3F37-A726DF4D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A9775-20EF-689A-06AD-24DB1885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A86F1-50D5-4775-2D75-0DE0280E2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60" y="2142522"/>
            <a:ext cx="5549661" cy="31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691D-CD97-159F-789E-77D7F43E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cs typeface="Sabon Next 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DCC0D-85F3-45C8-B0AC-01296129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390FF-0585-DE60-FC8B-33152761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6120A12-5626-5766-E180-70A4D8BE2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93" y="2222621"/>
            <a:ext cx="5518190" cy="310308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F4D73-300D-3274-908F-0D32EB78A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35" y="2170981"/>
            <a:ext cx="5506529" cy="30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1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D62306-5AA9-14D7-AAD3-5524BD4F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162" y="-2480"/>
            <a:ext cx="5638800" cy="2461008"/>
          </a:xfrm>
        </p:spPr>
        <p:txBody>
          <a:bodyPr>
            <a:normAutofit/>
          </a:bodyPr>
          <a:lstStyle/>
          <a:p>
            <a:r>
              <a:rPr lang="en-US">
                <a:cs typeface="Sabon Next LT"/>
              </a:rPr>
              <a:t>Online </a:t>
            </a:r>
            <a:r>
              <a:rPr lang="en-US" err="1">
                <a:cs typeface="Sabon Next LT"/>
              </a:rPr>
              <a:t>c++</a:t>
            </a:r>
            <a:endParaRPr lang="en-US" dirty="0" err="1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64F29B-DEC8-050D-C3CB-1751CC72A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" y="2261558"/>
            <a:ext cx="5638437" cy="31561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Realizamos</a:t>
            </a:r>
            <a:r>
              <a:rPr lang="en-US" sz="1800" dirty="0"/>
              <a:t> un </a:t>
            </a:r>
            <a:r>
              <a:rPr lang="en-US" sz="1800"/>
              <a:t>codigo</a:t>
            </a:r>
            <a:r>
              <a:rPr lang="en-US" sz="1800" dirty="0"/>
              <a:t> con </a:t>
            </a:r>
            <a:r>
              <a:rPr lang="en-US" sz="1800"/>
              <a:t>nuestros</a:t>
            </a:r>
            <a:r>
              <a:rPr lang="en-US" sz="1800" dirty="0"/>
              <a:t> </a:t>
            </a:r>
            <a:r>
              <a:rPr lang="en-US" sz="1800"/>
              <a:t>datos</a:t>
            </a:r>
            <a:r>
              <a:rPr lang="en-US" sz="1800" dirty="0"/>
              <a:t>, </a:t>
            </a:r>
            <a:r>
              <a:rPr lang="en-US" sz="1800"/>
              <a:t>personales</a:t>
            </a:r>
            <a:r>
              <a:rPr lang="en-US" sz="18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0F0E6-9259-8F72-4988-3D5DD4A8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416675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KARLA VALENCIA GIRON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6E3156-3A4D-BA81-066F-B2334232A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211" r="-1856"/>
          <a:stretch/>
        </p:blipFill>
        <p:spPr>
          <a:xfrm>
            <a:off x="4544488" y="2041586"/>
            <a:ext cx="7525658" cy="39250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3E73A-2778-831D-7CA3-3E4515EB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5848" y="6416675"/>
            <a:ext cx="7574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1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D46-4577-702A-660E-A3BDC91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ithub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433" y="1949450"/>
            <a:ext cx="7459134" cy="41957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B65D9-38F6-6C26-6E9D-1E0E5186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2AB98-D5A7-9270-066C-AF6F3521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77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19</a:t>
            </a:fld>
            <a:endParaRPr lang="en-US"/>
          </a:p>
        </p:txBody>
      </p:sp>
      <p:pic>
        <p:nvPicPr>
          <p:cNvPr id="14" name="Marcador de contenido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94" y="1691323"/>
            <a:ext cx="3485727" cy="196072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990" y="1725557"/>
            <a:ext cx="3424866" cy="19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6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9A2D2-B3AA-488C-B20E-15DBB97548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C8EAD1A-FDD8-42C1-BC99-CCB0CC628B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897C8CE-9AE7-4BB3-B76A-13264EA74A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D50BB8-32BF-CBFF-A6D5-D2BBBE4C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masis MT Pro Medium"/>
              </a:rPr>
              <a:t>Clase 1: </a:t>
            </a:r>
            <a:r>
              <a:rPr lang="en-US" dirty="0" err="1">
                <a:latin typeface="Amasis MT Pro Medium"/>
              </a:rPr>
              <a:t>Uso</a:t>
            </a:r>
            <a:r>
              <a:rPr lang="en-US" dirty="0">
                <a:latin typeface="Amasis MT Pro Medium"/>
              </a:rPr>
              <a:t> de power 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704FD6-FBBB-A0FB-0D01-6E545611F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590802"/>
            <a:ext cx="4647901" cy="34238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Se le </a:t>
            </a:r>
            <a:r>
              <a:rPr lang="en-US" sz="1800" dirty="0" err="1"/>
              <a:t>tomo</a:t>
            </a:r>
            <a:r>
              <a:rPr lang="en-US" sz="1800" dirty="0"/>
              <a:t> </a:t>
            </a:r>
            <a:r>
              <a:rPr lang="en-US" sz="1800" dirty="0" err="1"/>
              <a:t>captura</a:t>
            </a:r>
            <a:r>
              <a:rPr lang="en-US" sz="1800" dirty="0"/>
              <a:t> de </a:t>
            </a:r>
            <a:r>
              <a:rPr lang="en-US" sz="1800" dirty="0" err="1"/>
              <a:t>pantalla</a:t>
            </a:r>
            <a:r>
              <a:rPr lang="en-US" sz="1800" dirty="0"/>
              <a:t> a la </a:t>
            </a:r>
            <a:r>
              <a:rPr lang="en-US" sz="1800" dirty="0" err="1"/>
              <a:t>pagina</a:t>
            </a:r>
            <a:r>
              <a:rPr lang="en-US" sz="1800" dirty="0"/>
              <a:t> principal, la </a:t>
            </a:r>
            <a:r>
              <a:rPr lang="en-US" sz="1800" dirty="0" err="1"/>
              <a:t>copie</a:t>
            </a:r>
            <a:r>
              <a:rPr lang="en-US" sz="1800" dirty="0"/>
              <a:t> y </a:t>
            </a:r>
            <a:r>
              <a:rPr lang="en-US" sz="1800" dirty="0" err="1"/>
              <a:t>pegue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power point. 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A40F3E-753E-DA2B-2E89-8BB356E906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600" r="3" b="3"/>
          <a:stretch/>
        </p:blipFill>
        <p:spPr>
          <a:xfrm>
            <a:off x="6626806" y="2590801"/>
            <a:ext cx="4817466" cy="342381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33BCE-7F76-BB7B-F461-8965401A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42858-4C4F-3A6B-710B-C108AD10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</p:spTree>
    <p:extLst>
      <p:ext uri="{BB962C8B-B14F-4D97-AF65-F5344CB8AC3E}">
        <p14:creationId xmlns:p14="http://schemas.microsoft.com/office/powerpoint/2010/main" val="653978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383" y="1869441"/>
            <a:ext cx="3666631" cy="2062480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20</a:t>
            </a:fld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855" y="1869441"/>
            <a:ext cx="3801251" cy="21382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15" y="4100353"/>
            <a:ext cx="3886200" cy="21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73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433" y="1949450"/>
            <a:ext cx="7459134" cy="4195763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81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Clase 5 :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148" y="1820252"/>
            <a:ext cx="5596378" cy="3147963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22</a:t>
            </a:fld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35" y="1820252"/>
            <a:ext cx="5596378" cy="31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79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El inicio se pone en un circulito </a:t>
            </a:r>
          </a:p>
          <a:p>
            <a:r>
              <a:rPr lang="es-MX" dirty="0" smtClean="0"/>
              <a:t>Para el ingreso de datos estarán </a:t>
            </a: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52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944" y="1691323"/>
            <a:ext cx="7459134" cy="4195763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Clase 6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433" y="1949450"/>
            <a:ext cx="7459134" cy="4195763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06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327" y="257377"/>
            <a:ext cx="5098473" cy="286789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694" y="261967"/>
            <a:ext cx="5090313" cy="2863301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26</a:t>
            </a:fld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80" y="3367606"/>
            <a:ext cx="5264727" cy="29614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695" y="3367606"/>
            <a:ext cx="4989736" cy="28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0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433" y="1949450"/>
            <a:ext cx="7459134" cy="4195763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2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Clase 7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Clase 8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764" y="1956117"/>
            <a:ext cx="7459134" cy="4195763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29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8454044" y="2252749"/>
            <a:ext cx="373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En  esta clase abrimos </a:t>
            </a:r>
            <a:r>
              <a:rPr lang="es-MX" dirty="0" err="1" smtClean="0"/>
              <a:t>HibGub</a:t>
            </a:r>
            <a:r>
              <a:rPr lang="es-MX" dirty="0" smtClean="0"/>
              <a:t> , 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8507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028756-0FA5-471F-B25F-B44FA1553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9C2C53-C77D-4569-8377-F6307A1056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48" y="0"/>
            <a:ext cx="7724071" cy="6858000"/>
            <a:chOff x="4464881" y="0"/>
            <a:chExt cx="772407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1D0B37-4004-4E3A-97FE-EF3C057AA4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0457E7-51E7-4FFE-B085-40494AC3E8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45E09C-0A04-8ABB-3B1B-3750C131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744909"/>
            <a:ext cx="55626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err="1"/>
              <a:t>Desconexión</a:t>
            </a:r>
            <a:r>
              <a:rPr lang="en-US" dirty="0"/>
              <a:t> de internet 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3C2F0B-89D9-F0AA-93B7-A93DF90F5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7742" y="2071461"/>
            <a:ext cx="4817466" cy="2709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C86B5-4CD8-BB5E-44DF-B02FB446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DC795-0E75-96FB-DAE2-EDAB5EAA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</p:spTree>
    <p:extLst>
      <p:ext uri="{BB962C8B-B14F-4D97-AF65-F5344CB8AC3E}">
        <p14:creationId xmlns:p14="http://schemas.microsoft.com/office/powerpoint/2010/main" val="4271351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509" y="2049203"/>
            <a:ext cx="7459134" cy="4195763"/>
          </a:xfrm>
          <a:prstGeom prst="rect">
            <a:avLst/>
          </a:prstGeom>
        </p:spPr>
      </p:pic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94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93" y="1691323"/>
            <a:ext cx="4790172" cy="2694472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31</a:t>
            </a:fld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60" y="1691323"/>
            <a:ext cx="4790173" cy="26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69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433" y="1949450"/>
            <a:ext cx="7459134" cy="4195763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63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Clase 9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433" y="1949450"/>
            <a:ext cx="7459134" cy="4195763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99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KARLA VALENCIA GIRON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8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7E6C8-ADFB-4FEA-9796-0813DC9C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Sabon Next LT"/>
              </a:rPr>
              <a:t>Trabajo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Colaborativo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BA60C-8A6B-52F5-1A0D-1D98D3D36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432840"/>
            <a:ext cx="11274612" cy="47123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/>
              <a:t>¿</a:t>
            </a:r>
            <a:r>
              <a:rPr lang="en-US" sz="1200" err="1"/>
              <a:t>Qué</a:t>
            </a:r>
            <a:r>
              <a:rPr lang="en-US" sz="1200" dirty="0"/>
              <a:t> es? </a:t>
            </a:r>
            <a:r>
              <a:rPr lang="en-US" sz="1200" err="1"/>
              <a:t>Trabajo</a:t>
            </a:r>
            <a:r>
              <a:rPr lang="en-US" sz="1200" dirty="0"/>
              <a:t> que se </a:t>
            </a:r>
            <a:r>
              <a:rPr lang="en-US" sz="1200" err="1"/>
              <a:t>hace</a:t>
            </a:r>
            <a:r>
              <a:rPr lang="en-US" sz="1200" dirty="0"/>
              <a:t> entre un </a:t>
            </a:r>
            <a:r>
              <a:rPr lang="en-US" sz="1200" err="1"/>
              <a:t>grupo</a:t>
            </a:r>
            <a:r>
              <a:rPr lang="en-US" sz="1200" dirty="0"/>
              <a:t> de personas </a:t>
            </a:r>
            <a:r>
              <a:rPr lang="en-US" sz="1200" err="1"/>
              <a:t>en</a:t>
            </a:r>
            <a:r>
              <a:rPr lang="en-US" sz="1200" dirty="0"/>
              <a:t> </a:t>
            </a:r>
            <a:r>
              <a:rPr lang="en-US" sz="1200" err="1"/>
              <a:t>el</a:t>
            </a:r>
            <a:r>
              <a:rPr lang="en-US" sz="1200" dirty="0"/>
              <a:t> </a:t>
            </a:r>
            <a:r>
              <a:rPr lang="en-US" sz="1200" err="1"/>
              <a:t>cual</a:t>
            </a:r>
            <a:r>
              <a:rPr lang="en-US" sz="1200" dirty="0"/>
              <a:t> </a:t>
            </a:r>
            <a:r>
              <a:rPr lang="en-US" sz="1200" err="1"/>
              <a:t>todos</a:t>
            </a:r>
            <a:r>
              <a:rPr lang="en-US" sz="1200" dirty="0"/>
              <a:t> </a:t>
            </a:r>
            <a:r>
              <a:rPr lang="en-US" sz="1200" err="1"/>
              <a:t>tienen</a:t>
            </a:r>
            <a:r>
              <a:rPr lang="en-US" sz="1200" dirty="0"/>
              <a:t> que </a:t>
            </a:r>
            <a:r>
              <a:rPr lang="en-US" sz="1200" err="1"/>
              <a:t>aportar</a:t>
            </a:r>
            <a:r>
              <a:rPr lang="en-US" sz="1200" dirty="0"/>
              <a:t> </a:t>
            </a:r>
            <a:r>
              <a:rPr lang="en-US" sz="1200" err="1"/>
              <a:t>una</a:t>
            </a:r>
            <a:r>
              <a:rPr lang="en-US" sz="1200" dirty="0"/>
              <a:t> idea.</a:t>
            </a:r>
          </a:p>
          <a:p>
            <a:r>
              <a:rPr lang="en-US" sz="1200" dirty="0"/>
              <a:t>¿</a:t>
            </a:r>
            <a:r>
              <a:rPr lang="en-US" sz="1200" err="1"/>
              <a:t>Cual</a:t>
            </a:r>
            <a:r>
              <a:rPr lang="en-US" sz="1200" dirty="0"/>
              <a:t> es la </a:t>
            </a:r>
            <a:r>
              <a:rPr lang="en-US" sz="1200" err="1"/>
              <a:t>diferencia</a:t>
            </a:r>
            <a:r>
              <a:rPr lang="en-US" sz="1200" dirty="0"/>
              <a:t> entre </a:t>
            </a:r>
            <a:r>
              <a:rPr lang="en-US" sz="1200" err="1"/>
              <a:t>trabajo</a:t>
            </a:r>
            <a:r>
              <a:rPr lang="en-US" sz="1200" dirty="0"/>
              <a:t> </a:t>
            </a:r>
            <a:r>
              <a:rPr lang="en-US" sz="1200" err="1"/>
              <a:t>colavorativo</a:t>
            </a:r>
            <a:r>
              <a:rPr lang="en-US" sz="1200" dirty="0"/>
              <a:t> y </a:t>
            </a:r>
            <a:r>
              <a:rPr lang="en-US" sz="1200" err="1"/>
              <a:t>trababajo</a:t>
            </a:r>
            <a:r>
              <a:rPr lang="en-US" sz="1200" dirty="0"/>
              <a:t> </a:t>
            </a:r>
            <a:r>
              <a:rPr lang="en-US" sz="1200" err="1"/>
              <a:t>en</a:t>
            </a:r>
            <a:r>
              <a:rPr lang="en-US" sz="1200" dirty="0"/>
              <a:t> </a:t>
            </a:r>
            <a:r>
              <a:rPr lang="en-US" sz="1200" err="1"/>
              <a:t>equipo</a:t>
            </a:r>
            <a:r>
              <a:rPr lang="en-US" sz="1200" dirty="0"/>
              <a:t>?</a:t>
            </a:r>
          </a:p>
          <a:p>
            <a:pPr marL="0" indent="0">
              <a:buNone/>
            </a:pPr>
            <a:r>
              <a:rPr lang="en-US" sz="1200" dirty="0"/>
              <a:t>En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trabajo</a:t>
            </a:r>
            <a:r>
              <a:rPr lang="en-US" sz="1200" dirty="0"/>
              <a:t> </a:t>
            </a:r>
            <a:r>
              <a:rPr lang="en-US" sz="1200" dirty="0" err="1"/>
              <a:t>colavorativo</a:t>
            </a:r>
            <a:r>
              <a:rPr lang="en-US" sz="1200" dirty="0"/>
              <a:t> </a:t>
            </a:r>
            <a:r>
              <a:rPr lang="en-US" sz="1200" dirty="0" err="1"/>
              <a:t>todos</a:t>
            </a:r>
            <a:r>
              <a:rPr lang="en-US" sz="1200" dirty="0"/>
              <a:t> </a:t>
            </a:r>
            <a:r>
              <a:rPr lang="en-US" sz="1200" dirty="0" err="1"/>
              <a:t>aportan</a:t>
            </a:r>
            <a:r>
              <a:rPr lang="en-US" sz="1200" dirty="0"/>
              <a:t> idea y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trabajo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equipo</a:t>
            </a:r>
            <a:r>
              <a:rPr lang="en-US" sz="1200" dirty="0"/>
              <a:t> </a:t>
            </a: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quien</a:t>
            </a:r>
            <a:r>
              <a:rPr lang="en-US" sz="1200" dirty="0"/>
              <a:t> </a:t>
            </a:r>
            <a:r>
              <a:rPr lang="en-US" sz="1200" dirty="0" err="1"/>
              <a:t>investiga</a:t>
            </a:r>
            <a:r>
              <a:rPr lang="en-US" sz="1200" dirty="0"/>
              <a:t> un </a:t>
            </a:r>
            <a:r>
              <a:rPr lang="en-US" sz="1200" dirty="0" err="1"/>
              <a:t>tema</a:t>
            </a:r>
            <a:r>
              <a:rPr lang="en-US" sz="1200" dirty="0"/>
              <a:t> de </a:t>
            </a:r>
            <a:r>
              <a:rPr lang="en-US" sz="1200" dirty="0" err="1"/>
              <a:t>manera</a:t>
            </a:r>
            <a:r>
              <a:rPr lang="en-US" sz="1200" dirty="0"/>
              <a:t> individual y al final se </a:t>
            </a:r>
            <a:r>
              <a:rPr lang="en-US" sz="1200" dirty="0" err="1"/>
              <a:t>complementa</a:t>
            </a:r>
            <a:r>
              <a:rPr lang="en-US" sz="1200" dirty="0"/>
              <a:t> </a:t>
            </a:r>
            <a:r>
              <a:rPr lang="en-US" sz="1200" dirty="0" err="1"/>
              <a:t>todo</a:t>
            </a:r>
            <a:r>
              <a:rPr lang="en-US" sz="1200" dirty="0"/>
              <a:t>.</a:t>
            </a:r>
          </a:p>
          <a:p>
            <a:r>
              <a:rPr lang="en-US" sz="1200" dirty="0"/>
              <a:t>¿Que es </a:t>
            </a:r>
            <a:r>
              <a:rPr lang="en-US" sz="1200" err="1"/>
              <a:t>una</a:t>
            </a:r>
            <a:r>
              <a:rPr lang="en-US" sz="1200" dirty="0"/>
              <a:t> </a:t>
            </a:r>
            <a:r>
              <a:rPr lang="en-US" sz="1200" err="1"/>
              <a:t>computadora</a:t>
            </a:r>
            <a:r>
              <a:rPr lang="en-US" sz="1200" dirty="0"/>
              <a:t>?</a:t>
            </a:r>
          </a:p>
          <a:p>
            <a:pPr marL="0" indent="0">
              <a:buNone/>
            </a:pPr>
            <a:r>
              <a:rPr lang="en-US" sz="1200" dirty="0"/>
              <a:t>Es </a:t>
            </a:r>
            <a:r>
              <a:rPr lang="en-US" sz="1200" dirty="0" err="1"/>
              <a:t>una</a:t>
            </a:r>
            <a:r>
              <a:rPr lang="en-US" sz="1200" dirty="0"/>
              <a:t> </a:t>
            </a:r>
            <a:r>
              <a:rPr lang="en-US" sz="1200" dirty="0" err="1"/>
              <a:t>maquina</a:t>
            </a:r>
            <a:r>
              <a:rPr lang="en-US" sz="1200" dirty="0"/>
              <a:t> digital que </a:t>
            </a:r>
            <a:r>
              <a:rPr lang="en-US" sz="1200" dirty="0" err="1"/>
              <a:t>tiene</a:t>
            </a:r>
            <a:r>
              <a:rPr lang="en-US" sz="1200" dirty="0"/>
              <a:t> </a:t>
            </a:r>
            <a:r>
              <a:rPr lang="en-US" sz="1200" dirty="0" err="1"/>
              <a:t>una</a:t>
            </a:r>
            <a:r>
              <a:rPr lang="en-US" sz="1200" dirty="0"/>
              <a:t> </a:t>
            </a:r>
            <a:r>
              <a:rPr lang="en-US" sz="1200" dirty="0" err="1"/>
              <a:t>serie</a:t>
            </a:r>
            <a:r>
              <a:rPr lang="en-US" sz="1200" dirty="0"/>
              <a:t> de </a:t>
            </a:r>
            <a:r>
              <a:rPr lang="en-US" sz="1200" dirty="0" err="1"/>
              <a:t>comandos</a:t>
            </a:r>
            <a:r>
              <a:rPr lang="en-US" sz="1200" dirty="0"/>
              <a:t> para </a:t>
            </a:r>
            <a:r>
              <a:rPr lang="en-US" sz="1200" dirty="0" err="1"/>
              <a:t>procesar</a:t>
            </a:r>
            <a:r>
              <a:rPr lang="en-US" sz="1200" dirty="0"/>
              <a:t> </a:t>
            </a:r>
            <a:r>
              <a:rPr lang="en-US" sz="1200" dirty="0" err="1"/>
              <a:t>datos</a:t>
            </a:r>
            <a:r>
              <a:rPr lang="en-US" sz="1200" dirty="0"/>
              <a:t> de entrada y a </a:t>
            </a:r>
            <a:r>
              <a:rPr lang="en-US" sz="1200" dirty="0" err="1"/>
              <a:t>ayudado</a:t>
            </a:r>
            <a:r>
              <a:rPr lang="en-US" sz="1200" dirty="0"/>
              <a:t> a </a:t>
            </a:r>
            <a:r>
              <a:rPr lang="en-US" sz="1200" dirty="0" err="1"/>
              <a:t>hacer</a:t>
            </a:r>
            <a:r>
              <a:rPr lang="en-US" sz="1200" dirty="0"/>
              <a:t> </a:t>
            </a:r>
            <a:r>
              <a:rPr lang="en-US" sz="1200" dirty="0" err="1"/>
              <a:t>trabajos</a:t>
            </a:r>
            <a:r>
              <a:rPr lang="en-US" sz="1200" dirty="0"/>
              <a:t> </a:t>
            </a:r>
            <a:r>
              <a:rPr lang="en-US" sz="1200" dirty="0" err="1"/>
              <a:t>digitales</a:t>
            </a:r>
            <a:r>
              <a:rPr lang="en-US" sz="1200" dirty="0"/>
              <a:t> </a:t>
            </a:r>
          </a:p>
          <a:p>
            <a:r>
              <a:rPr lang="en-US" sz="1200" dirty="0"/>
              <a:t>¿Para que </a:t>
            </a:r>
            <a:r>
              <a:rPr lang="en-US" sz="1200" err="1"/>
              <a:t>aprender</a:t>
            </a:r>
            <a:r>
              <a:rPr lang="en-US" sz="1200" dirty="0"/>
              <a:t> a </a:t>
            </a:r>
            <a:r>
              <a:rPr lang="en-US" sz="1200" err="1"/>
              <a:t>programar</a:t>
            </a:r>
            <a:r>
              <a:rPr lang="en-US" sz="1200" dirty="0"/>
              <a:t>?</a:t>
            </a:r>
          </a:p>
          <a:p>
            <a:pPr marL="0" indent="0">
              <a:buNone/>
            </a:pPr>
            <a:r>
              <a:rPr lang="en-US" sz="1200" dirty="0"/>
              <a:t>Para </a:t>
            </a:r>
            <a:r>
              <a:rPr lang="en-US" sz="1200" err="1"/>
              <a:t>poder</a:t>
            </a:r>
            <a:r>
              <a:rPr lang="en-US" sz="1200" dirty="0"/>
              <a:t> </a:t>
            </a:r>
            <a:r>
              <a:rPr lang="en-US" sz="1200" err="1"/>
              <a:t>comprender</a:t>
            </a:r>
            <a:r>
              <a:rPr lang="en-US" sz="1200" dirty="0"/>
              <a:t> </a:t>
            </a:r>
            <a:r>
              <a:rPr lang="en-US" sz="1200" err="1"/>
              <a:t>el</a:t>
            </a:r>
            <a:r>
              <a:rPr lang="en-US" sz="1200" dirty="0"/>
              <a:t> </a:t>
            </a:r>
            <a:r>
              <a:rPr lang="en-US" sz="1200" err="1"/>
              <a:t>funcionamiento</a:t>
            </a:r>
            <a:r>
              <a:rPr lang="en-US" sz="1200" dirty="0"/>
              <a:t> de la </a:t>
            </a:r>
            <a:r>
              <a:rPr lang="en-US" sz="1200" err="1"/>
              <a:t>computadora</a:t>
            </a:r>
            <a:r>
              <a:rPr lang="en-US" sz="1200" dirty="0"/>
              <a:t> </a:t>
            </a:r>
          </a:p>
          <a:p>
            <a:r>
              <a:rPr lang="en-US" sz="1200" dirty="0"/>
              <a:t>¿Que es un </a:t>
            </a:r>
            <a:r>
              <a:rPr lang="en-US" sz="1200" err="1"/>
              <a:t>lenguaje</a:t>
            </a:r>
            <a:r>
              <a:rPr lang="en-US" sz="1200" dirty="0"/>
              <a:t> de </a:t>
            </a:r>
            <a:r>
              <a:rPr lang="en-US" sz="1200" err="1"/>
              <a:t>programación</a:t>
            </a:r>
            <a:r>
              <a:rPr lang="en-US" sz="1200" dirty="0"/>
              <a:t>?</a:t>
            </a:r>
          </a:p>
          <a:p>
            <a:pPr marL="0" indent="0">
              <a:buNone/>
            </a:pPr>
            <a:r>
              <a:rPr lang="en-US" sz="1200" dirty="0"/>
              <a:t>Forma de </a:t>
            </a:r>
            <a:r>
              <a:rPr lang="en-US" sz="1200" err="1"/>
              <a:t>comunicion</a:t>
            </a:r>
            <a:r>
              <a:rPr lang="en-US" sz="1200" dirty="0"/>
              <a:t> para </a:t>
            </a:r>
            <a:r>
              <a:rPr lang="en-US" sz="1200" err="1"/>
              <a:t>poder</a:t>
            </a:r>
            <a:r>
              <a:rPr lang="en-US" sz="1200" dirty="0"/>
              <a:t> </a:t>
            </a:r>
            <a:r>
              <a:rPr lang="en-US" sz="1200" err="1"/>
              <a:t>entender</a:t>
            </a:r>
            <a:r>
              <a:rPr lang="en-US" sz="1200" dirty="0"/>
              <a:t> la </a:t>
            </a:r>
            <a:r>
              <a:rPr lang="en-US" sz="1200" err="1"/>
              <a:t>computadora</a:t>
            </a:r>
            <a:r>
              <a:rPr lang="en-US" sz="1200" dirty="0"/>
              <a:t>.</a:t>
            </a:r>
          </a:p>
          <a:p>
            <a:r>
              <a:rPr lang="en-US" sz="1200" dirty="0"/>
              <a:t>¿Come se </a:t>
            </a:r>
            <a:r>
              <a:rPr lang="en-US" sz="1200" err="1"/>
              <a:t>calisifican</a:t>
            </a:r>
            <a:r>
              <a:rPr lang="en-US" sz="1200" dirty="0"/>
              <a:t> </a:t>
            </a:r>
            <a:r>
              <a:rPr lang="en-US" sz="1200" err="1"/>
              <a:t>los</a:t>
            </a:r>
            <a:r>
              <a:rPr lang="en-US" sz="1200" dirty="0"/>
              <a:t> </a:t>
            </a:r>
            <a:r>
              <a:rPr lang="en-US" sz="1200" err="1"/>
              <a:t>lenguajes</a:t>
            </a:r>
            <a:r>
              <a:rPr lang="en-US" sz="1200" dirty="0"/>
              <a:t> de </a:t>
            </a:r>
            <a:r>
              <a:rPr lang="en-US" sz="1200" err="1"/>
              <a:t>programación</a:t>
            </a:r>
            <a:r>
              <a:rPr lang="en-US" sz="1200" dirty="0"/>
              <a:t>?</a:t>
            </a:r>
          </a:p>
          <a:p>
            <a:pPr marL="0" indent="0">
              <a:buNone/>
            </a:pPr>
            <a:r>
              <a:rPr lang="en-US" sz="1200" dirty="0"/>
              <a:t>Por alto y bajo </a:t>
            </a:r>
            <a:r>
              <a:rPr lang="en-US" sz="1200" err="1"/>
              <a:t>nivel</a:t>
            </a:r>
            <a:r>
              <a:rPr lang="en-US" sz="1200" dirty="0"/>
              <a:t> </a:t>
            </a:r>
          </a:p>
          <a:p>
            <a:r>
              <a:rPr lang="en-US" sz="1200" dirty="0"/>
              <a:t>¿</a:t>
            </a:r>
            <a:r>
              <a:rPr lang="en-US" sz="1200" err="1"/>
              <a:t>Cuanto</a:t>
            </a:r>
            <a:r>
              <a:rPr lang="en-US" sz="1200" dirty="0"/>
              <a:t> es 10110111+111111010?</a:t>
            </a:r>
          </a:p>
          <a:p>
            <a:pPr marL="0" indent="0">
              <a:buNone/>
            </a:pPr>
            <a:r>
              <a:rPr lang="en-US" sz="1200" dirty="0"/>
              <a:t> 21,221,121</a:t>
            </a:r>
          </a:p>
          <a:p>
            <a:r>
              <a:rPr lang="en-US" sz="1200" dirty="0"/>
              <a:t>¿</a:t>
            </a:r>
            <a:r>
              <a:rPr lang="en-US" sz="1200" err="1"/>
              <a:t>Porque</a:t>
            </a:r>
            <a:r>
              <a:rPr lang="en-US" sz="1200" dirty="0"/>
              <a:t> solo 0 y 1?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0A2DC-C23E-329F-0B13-1D7127CB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D0C18-CBBB-C690-6859-B569D2D4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</p:spTree>
    <p:extLst>
      <p:ext uri="{BB962C8B-B14F-4D97-AF65-F5344CB8AC3E}">
        <p14:creationId xmlns:p14="http://schemas.microsoft.com/office/powerpoint/2010/main" val="251479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E145-1BA6-E590-B191-D5988F35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5+10+12+3-4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2818C-5393-09AC-E03A-E73BEF540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E9F73-8D7E-B663-2B93-0E7AF82B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2BBC9-14A4-8EF3-C05C-08A465A9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</p:spTree>
    <p:extLst>
      <p:ext uri="{BB962C8B-B14F-4D97-AF65-F5344CB8AC3E}">
        <p14:creationId xmlns:p14="http://schemas.microsoft.com/office/powerpoint/2010/main" val="222693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9395-D74B-B915-2F28-E1460B61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Sabon Next LT"/>
              </a:rPr>
              <a:t>Clase 2</a:t>
            </a:r>
            <a:br>
              <a:rPr lang="en-US" dirty="0">
                <a:cs typeface="Sabon Next LT"/>
              </a:rPr>
            </a:br>
            <a:r>
              <a:rPr lang="en-US" dirty="0">
                <a:cs typeface="Sabon Next LT"/>
              </a:rPr>
              <a:t>16-febrero-2024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904885-BD5C-9FBE-4F14-5D5EFB16B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954" y="1949450"/>
            <a:ext cx="7832091" cy="419576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C180A-7891-FDA2-FA4E-517EA884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4471-EEF6-7A18-7154-1C84EA56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</p:spTree>
    <p:extLst>
      <p:ext uri="{BB962C8B-B14F-4D97-AF65-F5344CB8AC3E}">
        <p14:creationId xmlns:p14="http://schemas.microsoft.com/office/powerpoint/2010/main" val="214987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604B-EE7A-CDC7-200C-33CF27E5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sis MT Pro Medium"/>
                <a:cs typeface="Sabon Next LT"/>
              </a:rPr>
              <a:t>Clase 2: Clase vigesimal</a:t>
            </a:r>
            <a:endParaRPr lang="en-US">
              <a:latin typeface="Amasis MT Pro Mediu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ADD2-1750-9715-8F13-6172B89D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/>
              <a:t>Escribe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 decimal al:</a:t>
            </a:r>
          </a:p>
          <a:p>
            <a:pPr marL="0" indent="0">
              <a:buNone/>
            </a:pPr>
            <a:r>
              <a:rPr lang="en-US" dirty="0"/>
              <a:t>0,4,8,16,32,64,,128</a:t>
            </a:r>
          </a:p>
          <a:p>
            <a:pPr marL="0" indent="0">
              <a:buNone/>
            </a:pPr>
            <a:r>
              <a:rPr lang="en-US" dirty="0"/>
              <a:t>Vigesimal:0,4,16,32,64,128</a:t>
            </a:r>
          </a:p>
          <a:p>
            <a:pPr marL="0" indent="0">
              <a:buNone/>
            </a:pPr>
            <a:r>
              <a:rPr lang="en-US" dirty="0"/>
              <a:t>Hexadecimal:0,4,8,10,20,40,60,80</a:t>
            </a:r>
          </a:p>
          <a:p>
            <a:pPr marL="0" indent="0">
              <a:buNone/>
            </a:pPr>
            <a:r>
              <a:rPr lang="en-US" dirty="0" err="1"/>
              <a:t>Binario</a:t>
            </a:r>
            <a:r>
              <a:rPr lang="en-US" dirty="0"/>
              <a:t>: 0,1000,10000,100000,1000000,10000000</a:t>
            </a:r>
          </a:p>
          <a:p>
            <a:pPr marL="0" indent="0">
              <a:buNone/>
            </a:pPr>
            <a:r>
              <a:rPr lang="en-US" err="1"/>
              <a:t>Algún</a:t>
            </a:r>
            <a:r>
              <a:rPr lang="en-US" dirty="0"/>
              <a:t> </a:t>
            </a:r>
            <a:r>
              <a:rPr lang="en-US" err="1"/>
              <a:t>otro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Senario:0</a:t>
            </a:r>
          </a:p>
          <a:p>
            <a:pPr marL="0" indent="0">
              <a:buNone/>
            </a:pPr>
            <a:r>
              <a:rPr lang="en-US" dirty="0"/>
              <a:t>Octal:4</a:t>
            </a:r>
          </a:p>
          <a:p>
            <a:pPr marL="0" indent="0">
              <a:buNone/>
            </a:pPr>
            <a:r>
              <a:rPr lang="en-US" dirty="0"/>
              <a:t>Terciario:121</a:t>
            </a:r>
          </a:p>
          <a:p>
            <a:pPr marL="0" indent="0">
              <a:buNone/>
            </a:pPr>
            <a:r>
              <a:rPr lang="en-US" dirty="0"/>
              <a:t>Octal:40</a:t>
            </a:r>
          </a:p>
          <a:p>
            <a:pPr marL="0" indent="0">
              <a:buNone/>
            </a:pPr>
            <a:r>
              <a:rPr lang="en-US" dirty="0"/>
              <a:t>Octal:100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81EDE-7B76-066E-999C-40F8F0EE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2293D-6828-97DB-CFD3-AB062EBB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</p:spTree>
    <p:extLst>
      <p:ext uri="{BB962C8B-B14F-4D97-AF65-F5344CB8AC3E}">
        <p14:creationId xmlns:p14="http://schemas.microsoft.com/office/powerpoint/2010/main" val="132815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082CB-ACC6-BC6C-51FB-0206FA3F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36607"/>
            <a:ext cx="5996619" cy="2113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CLASIFICACIÓN DE LENGUAJE COMPILADO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5D976F-50BF-4FEC-B797-AACEB2C351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C66400-9114-4E43-A4CC-E3DCF49D43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9B7520A-668D-4486-B70D-BCEA3D961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C1E4D6E-0D59-DB22-67AF-08054D132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45" t="-1835" r="-349" b="-59633"/>
          <a:stretch/>
        </p:blipFill>
        <p:spPr>
          <a:xfrm>
            <a:off x="3089758" y="2667000"/>
            <a:ext cx="6012484" cy="36384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D71C5-6D1A-04D5-E984-77151374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KARLA VALENCIA GIRON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396E8-5657-B719-C5DF-A536E865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dirty="0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7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E565-D28D-7998-F22C-6DA91B93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468EDD-A9C8-C6B7-B442-CBA2F37A19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550421"/>
              </p:ext>
            </p:extLst>
          </p:nvPr>
        </p:nvGraphicFramePr>
        <p:xfrm>
          <a:off x="458788" y="1949450"/>
          <a:ext cx="11274424" cy="238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637212">
                  <a:extLst>
                    <a:ext uri="{9D8B030D-6E8A-4147-A177-3AD203B41FA5}">
                      <a16:colId xmlns:a16="http://schemas.microsoft.com/office/drawing/2014/main" val="4233979021"/>
                    </a:ext>
                  </a:extLst>
                </a:gridCol>
                <a:gridCol w="5637212">
                  <a:extLst>
                    <a:ext uri="{9D8B030D-6E8A-4147-A177-3AD203B41FA5}">
                      <a16:colId xmlns:a16="http://schemas.microsoft.com/office/drawing/2014/main" val="1605560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COMPILADOS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Maria DB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C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GO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MySQL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Kotlin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C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PHP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HTML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KOTLIN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SCALA</a:t>
                      </a:r>
                    </a:p>
                    <a:p>
                      <a:pPr lvl="0">
                        <a:buNone/>
                      </a:pPr>
                      <a:r>
                        <a:rPr lang="en-US" dirty="0" err="1"/>
                        <a:t>PYthon</a:t>
                      </a:r>
                      <a:r>
                        <a:rPr lang="en-US" dirty="0"/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16446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27F33-66C3-5318-8BA7-147D5D90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24F42-CFA3-19A3-1A69-60CC3485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KARLA VALENCIA GIRON</a:t>
            </a:r>
          </a:p>
        </p:txBody>
      </p:sp>
    </p:spTree>
    <p:extLst>
      <p:ext uri="{BB962C8B-B14F-4D97-AF65-F5344CB8AC3E}">
        <p14:creationId xmlns:p14="http://schemas.microsoft.com/office/powerpoint/2010/main" val="4059989571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252441"/>
      </a:dk2>
      <a:lt2>
        <a:srgbClr val="E8E6E2"/>
      </a:lt2>
      <a:accent1>
        <a:srgbClr val="6EA0EE"/>
      </a:accent1>
      <a:accent2>
        <a:srgbClr val="524EEB"/>
      </a:accent2>
      <a:accent3>
        <a:srgbClr val="A76EEE"/>
      </a:accent3>
      <a:accent4>
        <a:srgbClr val="D44EEB"/>
      </a:accent4>
      <a:accent5>
        <a:srgbClr val="EE6ECB"/>
      </a:accent5>
      <a:accent6>
        <a:srgbClr val="EB4E7E"/>
      </a:accent6>
      <a:hlink>
        <a:srgbClr val="977F5B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292</Words>
  <Application>Microsoft Office PowerPoint</Application>
  <PresentationFormat>Panorámica</PresentationFormat>
  <Paragraphs>137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Amasis MT Pro Medium</vt:lpstr>
      <vt:lpstr>Arial</vt:lpstr>
      <vt:lpstr>Avenir Next LT Pro</vt:lpstr>
      <vt:lpstr>AvenirNext LT Pro Medium</vt:lpstr>
      <vt:lpstr>Sabon Next LT</vt:lpstr>
      <vt:lpstr>DappledVTI</vt:lpstr>
      <vt:lpstr>Reporte de fundamentos de programación.</vt:lpstr>
      <vt:lpstr>Clase 1: Uso de power point</vt:lpstr>
      <vt:lpstr>Desconexión de internet </vt:lpstr>
      <vt:lpstr>Trabajo Colaborativo</vt:lpstr>
      <vt:lpstr>5+10+12+3-4</vt:lpstr>
      <vt:lpstr>Clase 2 16-febrero-2024</vt:lpstr>
      <vt:lpstr>Clase 2: Clase vigesimal</vt:lpstr>
      <vt:lpstr>CLASIFICACIÓN DE LENGUAJE COMPILADO</vt:lpstr>
      <vt:lpstr>Presentación de PowerPoint</vt:lpstr>
      <vt:lpstr>Clase 3 python </vt:lpstr>
      <vt:lpstr>C++,python,matlab,octave</vt:lpstr>
      <vt:lpstr>Memoria ram</vt:lpstr>
      <vt:lpstr>Presentación de PowerPoint</vt:lpstr>
      <vt:lpstr>Clase 4 </vt:lpstr>
      <vt:lpstr>Presentación de PowerPoint</vt:lpstr>
      <vt:lpstr>Presentación de PowerPoint</vt:lpstr>
      <vt:lpstr>Online c++</vt:lpstr>
      <vt:lpstr>Github</vt:lpstr>
      <vt:lpstr>Presentación de PowerPoint</vt:lpstr>
      <vt:lpstr>Presentación de PowerPoint</vt:lpstr>
      <vt:lpstr>Presentación de PowerPoint</vt:lpstr>
      <vt:lpstr>Clase 5 :</vt:lpstr>
      <vt:lpstr>Presentación de PowerPoint</vt:lpstr>
      <vt:lpstr>Presentación de PowerPoint</vt:lpstr>
      <vt:lpstr>Clase 6</vt:lpstr>
      <vt:lpstr>Presentación de PowerPoint</vt:lpstr>
      <vt:lpstr>Presentación de PowerPoint</vt:lpstr>
      <vt:lpstr>Clase 7</vt:lpstr>
      <vt:lpstr>Clase 8</vt:lpstr>
      <vt:lpstr>Presentación de PowerPoint</vt:lpstr>
      <vt:lpstr>Presentación de PowerPoint</vt:lpstr>
      <vt:lpstr>Presentación de PowerPoint</vt:lpstr>
      <vt:lpstr>Clase 9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Usuario</cp:lastModifiedBy>
  <cp:revision>350</cp:revision>
  <dcterms:created xsi:type="dcterms:W3CDTF">2024-02-17T18:32:04Z</dcterms:created>
  <dcterms:modified xsi:type="dcterms:W3CDTF">2024-03-20T16:56:02Z</dcterms:modified>
</cp:coreProperties>
</file>